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101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4769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75684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113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6324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740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896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494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250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3685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206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439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12761-650F-47D2-BB92-07F4EC7D77E7}" type="datetimeFigureOut">
              <a:rPr lang="en-AU" smtClean="0"/>
              <a:t>5/05/2021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21D05-F7A0-4F27-80D8-69560E9AF65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7589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13" Type="http://schemas.openxmlformats.org/officeDocument/2006/relationships/image" Target="../media/image9.png"/><Relationship Id="rId18" Type="http://schemas.openxmlformats.org/officeDocument/2006/relationships/image" Target="../media/image13.png"/><Relationship Id="rId26" Type="http://schemas.microsoft.com/office/2007/relationships/hdphoto" Target="../media/hdphoto8.wdp"/><Relationship Id="rId3" Type="http://schemas.microsoft.com/office/2007/relationships/hdphoto" Target="../media/hdphoto1.wdp"/><Relationship Id="rId21" Type="http://schemas.openxmlformats.org/officeDocument/2006/relationships/image" Target="../media/image15.png"/><Relationship Id="rId34" Type="http://schemas.openxmlformats.org/officeDocument/2006/relationships/image" Target="../media/image23.png"/><Relationship Id="rId7" Type="http://schemas.microsoft.com/office/2007/relationships/hdphoto" Target="../media/hdphoto2.wdp"/><Relationship Id="rId12" Type="http://schemas.openxmlformats.org/officeDocument/2006/relationships/image" Target="../media/image8.tiff"/><Relationship Id="rId17" Type="http://schemas.openxmlformats.org/officeDocument/2006/relationships/image" Target="../media/image12.tiff"/><Relationship Id="rId25" Type="http://schemas.openxmlformats.org/officeDocument/2006/relationships/image" Target="../media/image17.png"/><Relationship Id="rId33" Type="http://schemas.openxmlformats.org/officeDocument/2006/relationships/image" Target="../media/image22.tiff"/><Relationship Id="rId2" Type="http://schemas.openxmlformats.org/officeDocument/2006/relationships/image" Target="../media/image1.png"/><Relationship Id="rId16" Type="http://schemas.openxmlformats.org/officeDocument/2006/relationships/image" Target="../media/image11.tiff"/><Relationship Id="rId20" Type="http://schemas.openxmlformats.org/officeDocument/2006/relationships/image" Target="../media/image14.tiff"/><Relationship Id="rId29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microsoft.com/office/2007/relationships/hdphoto" Target="../media/hdphoto3.wdp"/><Relationship Id="rId24" Type="http://schemas.microsoft.com/office/2007/relationships/hdphoto" Target="../media/hdphoto7.wdp"/><Relationship Id="rId32" Type="http://schemas.openxmlformats.org/officeDocument/2006/relationships/image" Target="../media/image21.tiff"/><Relationship Id="rId5" Type="http://schemas.openxmlformats.org/officeDocument/2006/relationships/image" Target="../media/image3.tiff"/><Relationship Id="rId15" Type="http://schemas.openxmlformats.org/officeDocument/2006/relationships/image" Target="../media/image10.tiff"/><Relationship Id="rId23" Type="http://schemas.openxmlformats.org/officeDocument/2006/relationships/image" Target="../media/image16.png"/><Relationship Id="rId28" Type="http://schemas.microsoft.com/office/2007/relationships/hdphoto" Target="../media/hdphoto9.wdp"/><Relationship Id="rId10" Type="http://schemas.openxmlformats.org/officeDocument/2006/relationships/image" Target="../media/image7.png"/><Relationship Id="rId19" Type="http://schemas.microsoft.com/office/2007/relationships/hdphoto" Target="../media/hdphoto5.wdp"/><Relationship Id="rId31" Type="http://schemas.microsoft.com/office/2007/relationships/hdphoto" Target="../media/hdphoto10.wdp"/><Relationship Id="rId4" Type="http://schemas.openxmlformats.org/officeDocument/2006/relationships/image" Target="../media/image2.tiff"/><Relationship Id="rId9" Type="http://schemas.openxmlformats.org/officeDocument/2006/relationships/image" Target="../media/image6.tiff"/><Relationship Id="rId14" Type="http://schemas.microsoft.com/office/2007/relationships/hdphoto" Target="../media/hdphoto4.wdp"/><Relationship Id="rId22" Type="http://schemas.microsoft.com/office/2007/relationships/hdphoto" Target="../media/hdphoto6.wdp"/><Relationship Id="rId27" Type="http://schemas.openxmlformats.org/officeDocument/2006/relationships/image" Target="../media/image18.png"/><Relationship Id="rId30" Type="http://schemas.openxmlformats.org/officeDocument/2006/relationships/image" Target="../media/image20.png"/><Relationship Id="rId35" Type="http://schemas.microsoft.com/office/2007/relationships/hdphoto" Target="../media/hdphoto11.wdp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png"/><Relationship Id="rId18" Type="http://schemas.microsoft.com/office/2007/relationships/hdphoto" Target="../media/hdphoto18.wdp"/><Relationship Id="rId26" Type="http://schemas.openxmlformats.org/officeDocument/2006/relationships/image" Target="../media/image38.tiff"/><Relationship Id="rId39" Type="http://schemas.openxmlformats.org/officeDocument/2006/relationships/image" Target="../media/image46.tiff"/><Relationship Id="rId21" Type="http://schemas.openxmlformats.org/officeDocument/2006/relationships/image" Target="../media/image35.png"/><Relationship Id="rId34" Type="http://schemas.openxmlformats.org/officeDocument/2006/relationships/image" Target="../media/image43.png"/><Relationship Id="rId42" Type="http://schemas.openxmlformats.org/officeDocument/2006/relationships/image" Target="../media/image49.tiff"/><Relationship Id="rId47" Type="http://schemas.openxmlformats.org/officeDocument/2006/relationships/image" Target="../media/image53.tiff"/><Relationship Id="rId50" Type="http://schemas.openxmlformats.org/officeDocument/2006/relationships/image" Target="../media/image56.tiff"/><Relationship Id="rId55" Type="http://schemas.openxmlformats.org/officeDocument/2006/relationships/image" Target="../media/image61.tiff"/><Relationship Id="rId7" Type="http://schemas.openxmlformats.org/officeDocument/2006/relationships/image" Target="../media/image28.png"/><Relationship Id="rId12" Type="http://schemas.microsoft.com/office/2007/relationships/hdphoto" Target="../media/hdphoto15.wdp"/><Relationship Id="rId17" Type="http://schemas.openxmlformats.org/officeDocument/2006/relationships/image" Target="../media/image33.png"/><Relationship Id="rId25" Type="http://schemas.openxmlformats.org/officeDocument/2006/relationships/image" Target="../media/image37.tiff"/><Relationship Id="rId33" Type="http://schemas.microsoft.com/office/2007/relationships/hdphoto" Target="../media/hdphoto24.wdp"/><Relationship Id="rId38" Type="http://schemas.openxmlformats.org/officeDocument/2006/relationships/image" Target="../media/image45.tiff"/><Relationship Id="rId46" Type="http://schemas.openxmlformats.org/officeDocument/2006/relationships/image" Target="../media/image52.tiff"/><Relationship Id="rId2" Type="http://schemas.openxmlformats.org/officeDocument/2006/relationships/image" Target="../media/image24.tiff"/><Relationship Id="rId16" Type="http://schemas.microsoft.com/office/2007/relationships/hdphoto" Target="../media/hdphoto17.wdp"/><Relationship Id="rId20" Type="http://schemas.microsoft.com/office/2007/relationships/hdphoto" Target="../media/hdphoto19.wdp"/><Relationship Id="rId29" Type="http://schemas.microsoft.com/office/2007/relationships/hdphoto" Target="../media/hdphoto22.wdp"/><Relationship Id="rId41" Type="http://schemas.openxmlformats.org/officeDocument/2006/relationships/image" Target="../media/image48.tiff"/><Relationship Id="rId54" Type="http://schemas.openxmlformats.org/officeDocument/2006/relationships/image" Target="../media/image6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f"/><Relationship Id="rId11" Type="http://schemas.openxmlformats.org/officeDocument/2006/relationships/image" Target="../media/image30.png"/><Relationship Id="rId24" Type="http://schemas.microsoft.com/office/2007/relationships/hdphoto" Target="../media/hdphoto21.wdp"/><Relationship Id="rId32" Type="http://schemas.openxmlformats.org/officeDocument/2006/relationships/image" Target="../media/image42.png"/><Relationship Id="rId37" Type="http://schemas.microsoft.com/office/2007/relationships/hdphoto" Target="../media/hdphoto26.wdp"/><Relationship Id="rId40" Type="http://schemas.openxmlformats.org/officeDocument/2006/relationships/image" Target="../media/image47.tiff"/><Relationship Id="rId45" Type="http://schemas.microsoft.com/office/2007/relationships/hdphoto" Target="../media/hdphoto27.wdp"/><Relationship Id="rId53" Type="http://schemas.openxmlformats.org/officeDocument/2006/relationships/image" Target="../media/image59.tiff"/><Relationship Id="rId5" Type="http://schemas.openxmlformats.org/officeDocument/2006/relationships/image" Target="../media/image26.tiff"/><Relationship Id="rId15" Type="http://schemas.openxmlformats.org/officeDocument/2006/relationships/image" Target="../media/image32.png"/><Relationship Id="rId23" Type="http://schemas.openxmlformats.org/officeDocument/2006/relationships/image" Target="../media/image36.png"/><Relationship Id="rId28" Type="http://schemas.openxmlformats.org/officeDocument/2006/relationships/image" Target="../media/image40.png"/><Relationship Id="rId36" Type="http://schemas.openxmlformats.org/officeDocument/2006/relationships/image" Target="../media/image44.png"/><Relationship Id="rId49" Type="http://schemas.openxmlformats.org/officeDocument/2006/relationships/image" Target="../media/image55.tiff"/><Relationship Id="rId10" Type="http://schemas.microsoft.com/office/2007/relationships/hdphoto" Target="../media/hdphoto14.wdp"/><Relationship Id="rId19" Type="http://schemas.openxmlformats.org/officeDocument/2006/relationships/image" Target="../media/image34.png"/><Relationship Id="rId31" Type="http://schemas.microsoft.com/office/2007/relationships/hdphoto" Target="../media/hdphoto23.wdp"/><Relationship Id="rId44" Type="http://schemas.openxmlformats.org/officeDocument/2006/relationships/image" Target="../media/image51.png"/><Relationship Id="rId52" Type="http://schemas.openxmlformats.org/officeDocument/2006/relationships/image" Target="../media/image58.tiff"/><Relationship Id="rId4" Type="http://schemas.microsoft.com/office/2007/relationships/hdphoto" Target="../media/hdphoto12.wdp"/><Relationship Id="rId9" Type="http://schemas.openxmlformats.org/officeDocument/2006/relationships/image" Target="../media/image29.png"/><Relationship Id="rId14" Type="http://schemas.microsoft.com/office/2007/relationships/hdphoto" Target="../media/hdphoto16.wdp"/><Relationship Id="rId22" Type="http://schemas.microsoft.com/office/2007/relationships/hdphoto" Target="../media/hdphoto20.wdp"/><Relationship Id="rId27" Type="http://schemas.openxmlformats.org/officeDocument/2006/relationships/image" Target="../media/image39.tiff"/><Relationship Id="rId30" Type="http://schemas.openxmlformats.org/officeDocument/2006/relationships/image" Target="../media/image41.png"/><Relationship Id="rId35" Type="http://schemas.microsoft.com/office/2007/relationships/hdphoto" Target="../media/hdphoto25.wdp"/><Relationship Id="rId43" Type="http://schemas.openxmlformats.org/officeDocument/2006/relationships/image" Target="../media/image50.tiff"/><Relationship Id="rId48" Type="http://schemas.openxmlformats.org/officeDocument/2006/relationships/image" Target="../media/image54.tiff"/><Relationship Id="rId8" Type="http://schemas.microsoft.com/office/2007/relationships/hdphoto" Target="../media/hdphoto13.wdp"/><Relationship Id="rId51" Type="http://schemas.openxmlformats.org/officeDocument/2006/relationships/image" Target="../media/image57.tiff"/><Relationship Id="rId3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tiff"/><Relationship Id="rId13" Type="http://schemas.openxmlformats.org/officeDocument/2006/relationships/image" Target="../media/image73.tiff"/><Relationship Id="rId18" Type="http://schemas.openxmlformats.org/officeDocument/2006/relationships/image" Target="../media/image78.tiff"/><Relationship Id="rId3" Type="http://schemas.openxmlformats.org/officeDocument/2006/relationships/image" Target="../media/image63.tiff"/><Relationship Id="rId21" Type="http://schemas.openxmlformats.org/officeDocument/2006/relationships/image" Target="../media/image81.tiff"/><Relationship Id="rId7" Type="http://schemas.openxmlformats.org/officeDocument/2006/relationships/image" Target="../media/image67.tiff"/><Relationship Id="rId12" Type="http://schemas.openxmlformats.org/officeDocument/2006/relationships/image" Target="../media/image72.tiff"/><Relationship Id="rId17" Type="http://schemas.openxmlformats.org/officeDocument/2006/relationships/image" Target="../media/image77.tiff"/><Relationship Id="rId25" Type="http://schemas.openxmlformats.org/officeDocument/2006/relationships/image" Target="../media/image85.tiff"/><Relationship Id="rId2" Type="http://schemas.openxmlformats.org/officeDocument/2006/relationships/image" Target="../media/image62.tiff"/><Relationship Id="rId16" Type="http://schemas.openxmlformats.org/officeDocument/2006/relationships/image" Target="../media/image76.tiff"/><Relationship Id="rId20" Type="http://schemas.openxmlformats.org/officeDocument/2006/relationships/image" Target="../media/image8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tiff"/><Relationship Id="rId11" Type="http://schemas.openxmlformats.org/officeDocument/2006/relationships/image" Target="../media/image71.tiff"/><Relationship Id="rId24" Type="http://schemas.openxmlformats.org/officeDocument/2006/relationships/image" Target="../media/image84.tiff"/><Relationship Id="rId5" Type="http://schemas.openxmlformats.org/officeDocument/2006/relationships/image" Target="../media/image65.tiff"/><Relationship Id="rId15" Type="http://schemas.openxmlformats.org/officeDocument/2006/relationships/image" Target="../media/image75.tiff"/><Relationship Id="rId23" Type="http://schemas.openxmlformats.org/officeDocument/2006/relationships/image" Target="../media/image83.tiff"/><Relationship Id="rId10" Type="http://schemas.openxmlformats.org/officeDocument/2006/relationships/image" Target="../media/image70.tiff"/><Relationship Id="rId19" Type="http://schemas.openxmlformats.org/officeDocument/2006/relationships/image" Target="../media/image79.tiff"/><Relationship Id="rId4" Type="http://schemas.openxmlformats.org/officeDocument/2006/relationships/image" Target="../media/image64.tiff"/><Relationship Id="rId9" Type="http://schemas.openxmlformats.org/officeDocument/2006/relationships/image" Target="../media/image69.tiff"/><Relationship Id="rId14" Type="http://schemas.openxmlformats.org/officeDocument/2006/relationships/image" Target="../media/image74.tiff"/><Relationship Id="rId22" Type="http://schemas.openxmlformats.org/officeDocument/2006/relationships/image" Target="../media/image82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tiff"/><Relationship Id="rId13" Type="http://schemas.openxmlformats.org/officeDocument/2006/relationships/image" Target="../media/image97.tiff"/><Relationship Id="rId3" Type="http://schemas.openxmlformats.org/officeDocument/2006/relationships/image" Target="../media/image87.tiff"/><Relationship Id="rId7" Type="http://schemas.openxmlformats.org/officeDocument/2006/relationships/image" Target="../media/image91.tiff"/><Relationship Id="rId12" Type="http://schemas.openxmlformats.org/officeDocument/2006/relationships/image" Target="../media/image96.tiff"/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tiff"/><Relationship Id="rId11" Type="http://schemas.openxmlformats.org/officeDocument/2006/relationships/image" Target="../media/image95.tiff"/><Relationship Id="rId5" Type="http://schemas.openxmlformats.org/officeDocument/2006/relationships/image" Target="../media/image89.tiff"/><Relationship Id="rId15" Type="http://schemas.openxmlformats.org/officeDocument/2006/relationships/image" Target="../media/image99.tiff"/><Relationship Id="rId10" Type="http://schemas.openxmlformats.org/officeDocument/2006/relationships/image" Target="../media/image94.tiff"/><Relationship Id="rId4" Type="http://schemas.openxmlformats.org/officeDocument/2006/relationships/image" Target="../media/image88.tiff"/><Relationship Id="rId9" Type="http://schemas.openxmlformats.org/officeDocument/2006/relationships/image" Target="../media/image93.tiff"/><Relationship Id="rId14" Type="http://schemas.openxmlformats.org/officeDocument/2006/relationships/image" Target="../media/image98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tiff"/><Relationship Id="rId13" Type="http://schemas.openxmlformats.org/officeDocument/2006/relationships/image" Target="../media/image108.png"/><Relationship Id="rId3" Type="http://schemas.openxmlformats.org/officeDocument/2006/relationships/image" Target="../media/image101.jpeg"/><Relationship Id="rId7" Type="http://schemas.microsoft.com/office/2007/relationships/hdphoto" Target="../media/hdphoto29.wdp"/><Relationship Id="rId12" Type="http://schemas.openxmlformats.org/officeDocument/2006/relationships/image" Target="../media/image107.tiff"/><Relationship Id="rId17" Type="http://schemas.microsoft.com/office/2007/relationships/hdphoto" Target="../media/hdphoto32.wdp"/><Relationship Id="rId2" Type="http://schemas.openxmlformats.org/officeDocument/2006/relationships/image" Target="../media/image100.tiff"/><Relationship Id="rId16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11" Type="http://schemas.openxmlformats.org/officeDocument/2006/relationships/image" Target="../media/image106.tiff"/><Relationship Id="rId5" Type="http://schemas.microsoft.com/office/2007/relationships/hdphoto" Target="../media/hdphoto28.wdp"/><Relationship Id="rId15" Type="http://schemas.openxmlformats.org/officeDocument/2006/relationships/image" Target="../media/image109.tiff"/><Relationship Id="rId10" Type="http://schemas.microsoft.com/office/2007/relationships/hdphoto" Target="../media/hdphoto30.wdp"/><Relationship Id="rId4" Type="http://schemas.openxmlformats.org/officeDocument/2006/relationships/image" Target="../media/image102.png"/><Relationship Id="rId9" Type="http://schemas.openxmlformats.org/officeDocument/2006/relationships/image" Target="../media/image105.png"/><Relationship Id="rId14" Type="http://schemas.microsoft.com/office/2007/relationships/hdphoto" Target="../media/hdphoto3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810" y="0"/>
            <a:ext cx="2350168" cy="1325563"/>
          </a:xfrm>
        </p:spPr>
        <p:txBody>
          <a:bodyPr>
            <a:normAutofit/>
          </a:bodyPr>
          <a:lstStyle/>
          <a:p>
            <a:r>
              <a:rPr lang="en-AU" sz="3200" dirty="0" smtClean="0"/>
              <a:t>FSH2Md 522</a:t>
            </a:r>
            <a:endParaRPr lang="en-AU" sz="3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589" y="3652873"/>
            <a:ext cx="1294319" cy="10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044" y="3605907"/>
            <a:ext cx="1294319" cy="10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662" y="4354085"/>
            <a:ext cx="1294319" cy="10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745" y="4450633"/>
            <a:ext cx="1294319" cy="108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396" y="4356424"/>
            <a:ext cx="1294319" cy="1080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643" y="2542650"/>
            <a:ext cx="1294319" cy="108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07" y="1444834"/>
            <a:ext cx="1294319" cy="108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567" y="1430653"/>
            <a:ext cx="1294319" cy="108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740" y="1444834"/>
            <a:ext cx="1294319" cy="108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997" y="1449997"/>
            <a:ext cx="1294319" cy="108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762" y="2366978"/>
            <a:ext cx="1294319" cy="108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716" y="2189534"/>
            <a:ext cx="1294319" cy="108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75" y="3188507"/>
            <a:ext cx="1294319" cy="1080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646" y="1487060"/>
            <a:ext cx="1294319" cy="1080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589" y="2610124"/>
            <a:ext cx="1294319" cy="1080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011" y="4450642"/>
            <a:ext cx="1294319" cy="108000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455" y="2395172"/>
            <a:ext cx="1294319" cy="10800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75" y="3402541"/>
            <a:ext cx="1294319" cy="10800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018" y="3328306"/>
            <a:ext cx="1294319" cy="108000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749" y="2195452"/>
            <a:ext cx="1294319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363" y="3136918"/>
            <a:ext cx="1294319" cy="1080000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062" y="2608583"/>
            <a:ext cx="1294319" cy="108000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812" y="1507132"/>
            <a:ext cx="1294319" cy="1080000"/>
          </a:xfrm>
          <a:prstGeom prst="rect">
            <a:avLst/>
          </a:prstGeom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/>
          </p:nvPr>
        </p:nvGraphicFramePr>
        <p:xfrm>
          <a:off x="3187561" y="5641251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87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4.2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12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597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4853" y="-198738"/>
            <a:ext cx="2350168" cy="1325563"/>
          </a:xfrm>
        </p:spPr>
        <p:txBody>
          <a:bodyPr>
            <a:normAutofit/>
          </a:bodyPr>
          <a:lstStyle/>
          <a:p>
            <a:r>
              <a:rPr lang="en-AU" sz="3200" dirty="0" smtClean="0"/>
              <a:t>FSH2Md 523</a:t>
            </a:r>
            <a:endParaRPr lang="en-AU" sz="3200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196453"/>
              </p:ext>
            </p:extLst>
          </p:nvPr>
        </p:nvGraphicFramePr>
        <p:xfrm>
          <a:off x="3187561" y="5641251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169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2.3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44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874" y="770231"/>
            <a:ext cx="1294319" cy="10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45" y="3974161"/>
            <a:ext cx="1294319" cy="10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69" y="2721588"/>
            <a:ext cx="1294319" cy="10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59" y="3567664"/>
            <a:ext cx="1294319" cy="10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487" y="5274995"/>
            <a:ext cx="1294319" cy="10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052" y="1867864"/>
            <a:ext cx="1294319" cy="10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467" y="942617"/>
            <a:ext cx="1294319" cy="108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464" y="300257"/>
            <a:ext cx="1294319" cy="108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102" y="3685643"/>
            <a:ext cx="1294319" cy="108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89" y="5274995"/>
            <a:ext cx="1294319" cy="1080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936" y="4221958"/>
            <a:ext cx="1294319" cy="108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214" y="453062"/>
            <a:ext cx="1294319" cy="1080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112" y="1491057"/>
            <a:ext cx="1294319" cy="1080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728" y="1828841"/>
            <a:ext cx="1294319" cy="1080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162" y="2713652"/>
            <a:ext cx="1294319" cy="1080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16" y="3209195"/>
            <a:ext cx="1294319" cy="10800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135" y="2223593"/>
            <a:ext cx="1294319" cy="10800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034" y="1656920"/>
            <a:ext cx="1294319" cy="10800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605" y="229530"/>
            <a:ext cx="1294319" cy="10800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380" y="246295"/>
            <a:ext cx="1294319" cy="108000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1181" y="3974161"/>
            <a:ext cx="1294319" cy="1080000"/>
          </a:xfrm>
          <a:prstGeom prst="rect">
            <a:avLst/>
          </a:prstGeom>
        </p:spPr>
      </p:pic>
      <p:grpSp>
        <p:nvGrpSpPr>
          <p:cNvPr id="68" name="Group 67"/>
          <p:cNvGrpSpPr/>
          <p:nvPr/>
        </p:nvGrpSpPr>
        <p:grpSpPr>
          <a:xfrm>
            <a:off x="6506702" y="463482"/>
            <a:ext cx="4077139" cy="4625605"/>
            <a:chOff x="4633909" y="134412"/>
            <a:chExt cx="4077139" cy="462560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9181" y="134412"/>
              <a:ext cx="1294319" cy="108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1302" y="1134187"/>
              <a:ext cx="1294319" cy="108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1302" y="1894523"/>
              <a:ext cx="1294319" cy="108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5795" y="2450591"/>
              <a:ext cx="1294319" cy="108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8515" y="1794904"/>
              <a:ext cx="1294319" cy="108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6729" y="835696"/>
              <a:ext cx="1294319" cy="1080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4" cstate="print">
              <a:extLst>
                <a:ext uri="{BEBA8EAE-BF5A-486C-A8C5-ECC9F3942E4B}">
                  <a14:imgProps xmlns:a14="http://schemas.microsoft.com/office/drawing/2010/main">
                    <a14:imgLayer r:embed="rId4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429" y="167238"/>
              <a:ext cx="1294319" cy="108000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1910" y="402371"/>
              <a:ext cx="1294319" cy="1080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7727" y="1146061"/>
              <a:ext cx="1294319" cy="108000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6619" y="2156885"/>
              <a:ext cx="1294319" cy="108000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3909" y="3100182"/>
              <a:ext cx="1294319" cy="108000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8101" y="3317579"/>
              <a:ext cx="1294319" cy="1080000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0241" y="2340125"/>
              <a:ext cx="1294319" cy="108000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0421" y="1321697"/>
              <a:ext cx="1294319" cy="1080000"/>
            </a:xfrm>
            <a:prstGeom prst="rect">
              <a:avLst/>
            </a:prstGeom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3419" y="140405"/>
              <a:ext cx="1294319" cy="1080000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9003" y="2834541"/>
              <a:ext cx="1294319" cy="1080000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3922" y="3680017"/>
              <a:ext cx="1294319" cy="10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1978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810" y="0"/>
            <a:ext cx="2350168" cy="1325563"/>
          </a:xfrm>
        </p:spPr>
        <p:txBody>
          <a:bodyPr>
            <a:normAutofit/>
          </a:bodyPr>
          <a:lstStyle/>
          <a:p>
            <a:r>
              <a:rPr lang="en-AU" sz="3200" dirty="0" smtClean="0"/>
              <a:t>FSH2Md 595</a:t>
            </a:r>
            <a:endParaRPr lang="en-AU" sz="3200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127585"/>
              </p:ext>
            </p:extLst>
          </p:nvPr>
        </p:nvGraphicFramePr>
        <p:xfrm>
          <a:off x="3187561" y="5641251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127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1.2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12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28" y="1803041"/>
            <a:ext cx="1294319" cy="10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204" y="956094"/>
            <a:ext cx="1294319" cy="10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861" y="960567"/>
            <a:ext cx="1294319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2865" y="2005971"/>
            <a:ext cx="1294319" cy="10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668" y="2774958"/>
            <a:ext cx="1294319" cy="10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572" y="3760810"/>
            <a:ext cx="1294319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529" y="1285596"/>
            <a:ext cx="1294319" cy="10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988" y="2221453"/>
            <a:ext cx="1294319" cy="108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447" y="3110532"/>
            <a:ext cx="1294319" cy="10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988" y="3650532"/>
            <a:ext cx="1294319" cy="108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081" y="3786070"/>
            <a:ext cx="1294319" cy="1080000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3252781" y="1004418"/>
            <a:ext cx="3383999" cy="3911474"/>
            <a:chOff x="1275689" y="876021"/>
            <a:chExt cx="3383999" cy="391147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4797" y="1716436"/>
              <a:ext cx="1294319" cy="108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8438" y="883435"/>
              <a:ext cx="1294319" cy="108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8057" y="876021"/>
              <a:ext cx="1294319" cy="108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3681" y="1875470"/>
              <a:ext cx="1294319" cy="108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368" y="2705553"/>
              <a:ext cx="1294319" cy="108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5369" y="3687681"/>
              <a:ext cx="1294319" cy="1080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3953" y="1182720"/>
              <a:ext cx="1294319" cy="108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7797" y="2168372"/>
              <a:ext cx="1294319" cy="108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5689" y="3069389"/>
              <a:ext cx="1294319" cy="108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5959" y="3588060"/>
              <a:ext cx="1294319" cy="10800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0529" y="3707495"/>
              <a:ext cx="1294319" cy="1080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0338" y="2730710"/>
              <a:ext cx="1294319" cy="1080000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746" y="2798358"/>
            <a:ext cx="129431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8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810" y="0"/>
            <a:ext cx="2350168" cy="1325563"/>
          </a:xfrm>
        </p:spPr>
        <p:txBody>
          <a:bodyPr>
            <a:normAutofit/>
          </a:bodyPr>
          <a:lstStyle/>
          <a:p>
            <a:r>
              <a:rPr lang="en-AU" sz="3200" dirty="0" smtClean="0"/>
              <a:t>FSH2Md 583</a:t>
            </a:r>
            <a:endParaRPr lang="en-AU" sz="3200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155480"/>
              </p:ext>
            </p:extLst>
          </p:nvPr>
        </p:nvGraphicFramePr>
        <p:xfrm>
          <a:off x="3187561" y="5641251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57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2.1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6347453" y="1001494"/>
            <a:ext cx="3517757" cy="2998280"/>
            <a:chOff x="6347453" y="1001494"/>
            <a:chExt cx="3517757" cy="29982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61743" y="1158407"/>
              <a:ext cx="1294319" cy="108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0891" y="1980917"/>
              <a:ext cx="1294319" cy="108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9172" y="1960634"/>
              <a:ext cx="1294319" cy="108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7453" y="2009440"/>
              <a:ext cx="1294319" cy="108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1560" y="2904004"/>
              <a:ext cx="1294319" cy="108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3943" y="2919774"/>
              <a:ext cx="1294319" cy="10800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4611" y="1001494"/>
              <a:ext cx="1294319" cy="1080000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2444722" y="1080764"/>
            <a:ext cx="3492745" cy="2958995"/>
            <a:chOff x="1910096" y="930157"/>
            <a:chExt cx="3492745" cy="29589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9374" y="1058955"/>
              <a:ext cx="1294319" cy="108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8522" y="1881359"/>
              <a:ext cx="1294319" cy="1080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1531" y="1881359"/>
              <a:ext cx="1294319" cy="1080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0096" y="1883260"/>
              <a:ext cx="1294319" cy="108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1697" y="2809152"/>
              <a:ext cx="1294319" cy="108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6302" y="2809152"/>
              <a:ext cx="1294319" cy="108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202" y="930157"/>
              <a:ext cx="1294319" cy="1080000"/>
            </a:xfrm>
            <a:prstGeom prst="rect">
              <a:avLst/>
            </a:prstGeom>
          </p:spPr>
        </p:pic>
      </p:grpSp>
      <p:cxnSp>
        <p:nvCxnSpPr>
          <p:cNvPr id="20" name="Straight Connector 19"/>
          <p:cNvCxnSpPr/>
          <p:nvPr/>
        </p:nvCxnSpPr>
        <p:spPr>
          <a:xfrm>
            <a:off x="3029622" y="3756489"/>
            <a:ext cx="53504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930516" y="3999774"/>
            <a:ext cx="53834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922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279" y="1567961"/>
            <a:ext cx="1294319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810" y="0"/>
            <a:ext cx="2350168" cy="1325563"/>
          </a:xfrm>
        </p:spPr>
        <p:txBody>
          <a:bodyPr>
            <a:normAutofit/>
          </a:bodyPr>
          <a:lstStyle/>
          <a:p>
            <a:r>
              <a:rPr lang="en-AU" sz="3200" dirty="0" smtClean="0"/>
              <a:t>FSH2Md 504</a:t>
            </a:r>
            <a:endParaRPr lang="en-AU" sz="3200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830980"/>
              </p:ext>
            </p:extLst>
          </p:nvPr>
        </p:nvGraphicFramePr>
        <p:xfrm>
          <a:off x="3187561" y="5641251"/>
          <a:ext cx="812799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3629961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10415433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56592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Total tubules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Average apoptotic cells/</a:t>
                      </a:r>
                      <a:r>
                        <a:rPr lang="en-AU" baseline="0" dirty="0" smtClean="0"/>
                        <a:t> tubule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Tubules with apoptotic cells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64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39234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280" y="2477872"/>
            <a:ext cx="1294319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379" y="2477872"/>
            <a:ext cx="1294319" cy="10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18" y="1609311"/>
            <a:ext cx="1294319" cy="10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026" y="805972"/>
            <a:ext cx="1294319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738" y="805972"/>
            <a:ext cx="1294319" cy="10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000" y="636211"/>
            <a:ext cx="1294319" cy="10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040" y="1716211"/>
            <a:ext cx="1294319" cy="10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186" y="1688804"/>
            <a:ext cx="1294319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20" y="2430203"/>
            <a:ext cx="1294319" cy="10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748" y="2477872"/>
            <a:ext cx="1294319" cy="10800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2688529" y="2800660"/>
            <a:ext cx="53504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589423" y="3043945"/>
            <a:ext cx="53834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163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8BEE6BE70B174EA6C53D44417107C9" ma:contentTypeVersion="19" ma:contentTypeDescription="Create a new document." ma:contentTypeScope="" ma:versionID="0e211dad47d0dc891d7c9d06744c9269">
  <xsd:schema xmlns:xsd="http://www.w3.org/2001/XMLSchema" xmlns:xs="http://www.w3.org/2001/XMLSchema" xmlns:p="http://schemas.microsoft.com/office/2006/metadata/properties" xmlns:ns2="6807df41-5789-4dc6-9739-d1ad7e8b783d" xmlns:ns3="478ba45d-2061-425a-a043-819229435fed" xmlns:ns4="ae5394b7-e16c-4952-833f-5730ecb68a4d" targetNamespace="http://schemas.microsoft.com/office/2006/metadata/properties" ma:root="true" ma:fieldsID="19d614ee3b92be03f299b981dad514a7" ns2:_="" ns3:_="" ns4:_="">
    <xsd:import namespace="6807df41-5789-4dc6-9739-d1ad7e8b783d"/>
    <xsd:import namespace="478ba45d-2061-425a-a043-819229435fed"/>
    <xsd:import namespace="ae5394b7-e16c-4952-833f-5730ecb68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Category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07df41-5789-4dc6-9739-d1ad7e8b78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Category" ma:index="20" nillable="true" ma:displayName="Category" ma:format="Dropdown" ma:indexed="true" ma:internalName="Category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3abdcd4-f995-4be8-8c9c-da1b1eb6b5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ba45d-2061-425a-a043-819229435fe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394b7-e16c-4952-833f-5730ecb68a4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02c46927-4c21-4f19-ad46-dafdc635213a}" ma:internalName="TaxCatchAll" ma:showField="CatchAllData" ma:web="478ba45d-2061-425a-a043-819229435f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07df41-5789-4dc6-9739-d1ad7e8b783d">
      <Terms xmlns="http://schemas.microsoft.com/office/infopath/2007/PartnerControls"/>
    </lcf76f155ced4ddcb4097134ff3c332f>
    <TaxCatchAll xmlns="ae5394b7-e16c-4952-833f-5730ecb68a4d" xsi:nil="true"/>
    <Category xmlns="6807df41-5789-4dc6-9739-d1ad7e8b783d" xsi:nil="true"/>
  </documentManagement>
</p:properties>
</file>

<file path=customXml/itemProps1.xml><?xml version="1.0" encoding="utf-8"?>
<ds:datastoreItem xmlns:ds="http://schemas.openxmlformats.org/officeDocument/2006/customXml" ds:itemID="{80D74EBC-5B72-42FB-B909-81597A388EDB}"/>
</file>

<file path=customXml/itemProps2.xml><?xml version="1.0" encoding="utf-8"?>
<ds:datastoreItem xmlns:ds="http://schemas.openxmlformats.org/officeDocument/2006/customXml" ds:itemID="{260200C2-3EC8-4DC0-B72A-AA54827A02F7}"/>
</file>

<file path=customXml/itemProps3.xml><?xml version="1.0" encoding="utf-8"?>
<ds:datastoreItem xmlns:ds="http://schemas.openxmlformats.org/officeDocument/2006/customXml" ds:itemID="{D1E17401-0F9A-44C2-8527-A8BBE57376E9}"/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80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FSH2Md 522</vt:lpstr>
      <vt:lpstr>FSH2Md 523</vt:lpstr>
      <vt:lpstr>FSH2Md 595</vt:lpstr>
      <vt:lpstr>FSH2Md 583</vt:lpstr>
      <vt:lpstr>FSH2Md 504</vt:lpstr>
    </vt:vector>
  </TitlesOfParts>
  <Company>The University of Newcastle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FSH2Md 522</dc:title>
  <dc:creator>Barbara Fraser</dc:creator>
  <cp:lastModifiedBy>Barbara Fraser</cp:lastModifiedBy>
  <cp:revision>28</cp:revision>
  <dcterms:created xsi:type="dcterms:W3CDTF">2021-05-03T02:48:57Z</dcterms:created>
  <dcterms:modified xsi:type="dcterms:W3CDTF">2021-05-05T08:30:35Z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0x010100F98BEE6BE70B174EA6C53D44417107C9</vt:lpwstr>
  </property>
</Properties>
</file>